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1302" r:id="rId2"/>
  </p:sldIdLst>
  <p:sldSz cx="9906000" cy="6858000" type="A4"/>
  <p:notesSz cx="6864350" cy="9996488"/>
  <p:embeddedFontLst>
    <p:embeddedFont>
      <p:font typeface="나눔고딕" pitchFamily="50" charset="-127"/>
      <p:regular r:id="rId4"/>
      <p:bold r:id="rId5"/>
    </p:embeddedFont>
    <p:embeddedFont>
      <p:font typeface="가는둥근제목체" pitchFamily="18" charset="-127"/>
      <p:regular r:id="rId6"/>
    </p:embeddedFont>
    <p:embeddedFont>
      <p:font typeface="맑은 고딕" pitchFamily="50" charset="-127"/>
      <p:regular r:id="rId7"/>
      <p:bold r:id="rId8"/>
    </p:embeddedFont>
  </p:embeddedFontLst>
  <p:custDataLst>
    <p:tags r:id="rId9"/>
  </p:custData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C459"/>
    <a:srgbClr val="1F497D"/>
    <a:srgbClr val="009644"/>
    <a:srgbClr val="93FFC4"/>
    <a:srgbClr val="DCE6F2"/>
    <a:srgbClr val="FFFFFF"/>
    <a:srgbClr val="F6F9FC"/>
    <a:srgbClr val="000000"/>
    <a:srgbClr val="E7FFF2"/>
    <a:srgbClr val="E1EBF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9" autoAdjust="0"/>
    <p:restoredTop sz="94649" autoAdjust="0"/>
  </p:normalViewPr>
  <p:slideViewPr>
    <p:cSldViewPr>
      <p:cViewPr varScale="1">
        <p:scale>
          <a:sx n="109" d="100"/>
          <a:sy n="109" d="100"/>
        </p:scale>
        <p:origin x="-1392" y="-78"/>
      </p:cViewPr>
      <p:guideLst>
        <p:guide orient="horz" pos="935"/>
        <p:guide orient="horz" pos="482"/>
        <p:guide orient="horz" pos="4156"/>
        <p:guide orient="horz" pos="4110"/>
        <p:guide orient="horz" pos="255"/>
        <p:guide orient="horz" pos="1117"/>
        <p:guide orient="horz" pos="3067"/>
        <p:guide pos="3120"/>
        <p:guide pos="126"/>
        <p:guide pos="6114"/>
        <p:guide pos="217"/>
        <p:guide pos="1442"/>
        <p:guide pos="5297"/>
        <p:guide pos="2258"/>
        <p:guide pos="32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0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4551" cy="499825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8211" y="0"/>
            <a:ext cx="2974551" cy="499825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r">
              <a:defRPr sz="1200"/>
            </a:lvl1pPr>
          </a:lstStyle>
          <a:p>
            <a:fld id="{109D4B64-4932-4F25-B44A-F403C9084D3B}" type="datetimeFigureOut">
              <a:rPr lang="ko-KR" altLang="en-US" smtClean="0"/>
              <a:pPr/>
              <a:t>2017-02-06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750888"/>
            <a:ext cx="5413375" cy="3748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3" tIns="46237" rIns="92473" bIns="46237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436" y="4748333"/>
            <a:ext cx="5491480" cy="4498420"/>
          </a:xfrm>
          <a:prstGeom prst="rect">
            <a:avLst/>
          </a:prstGeom>
        </p:spPr>
        <p:txBody>
          <a:bodyPr vert="horz" lIns="92473" tIns="46237" rIns="92473" bIns="4623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94929"/>
            <a:ext cx="2974551" cy="499825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8211" y="9494929"/>
            <a:ext cx="2974551" cy="499825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r">
              <a:defRPr sz="1200"/>
            </a:lvl1pPr>
          </a:lstStyle>
          <a:p>
            <a:fld id="{828483D6-F3FB-478C-B728-897252D0C68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6869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oleObject" Target="../embeddings/oleObject1.bin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개체 10" hidden="1"/>
          <p:cNvGraphicFramePr>
            <a:graphicFrameLocks noChangeAspect="1"/>
          </p:cNvGraphicFramePr>
          <p:nvPr/>
        </p:nvGraphicFramePr>
        <p:xfrm>
          <a:off x="1589" y="1591"/>
          <a:ext cx="1587" cy="1587"/>
        </p:xfrm>
        <a:graphic>
          <a:graphicData uri="http://schemas.openxmlformats.org/presentationml/2006/ole">
            <p:oleObj spid="_x0000_s157809" name="think-cell Slide" r:id="rId5" imgW="270" imgH="270" progId="">
              <p:embed/>
            </p:oleObj>
          </a:graphicData>
        </a:graphic>
      </p:graphicFrame>
      <p:sp>
        <p:nvSpPr>
          <p:cNvPr id="8" name="Rectangle 40"/>
          <p:cNvSpPr>
            <a:spLocks noChangeArrowheads="1"/>
          </p:cNvSpPr>
          <p:nvPr userDrawn="1"/>
        </p:nvSpPr>
        <p:spPr bwMode="auto">
          <a:xfrm>
            <a:off x="4640161" y="6601123"/>
            <a:ext cx="62068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900" b="1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- </a:t>
            </a:r>
            <a:fld id="{AC534105-D7EF-4992-A988-BB6DA9BD511B}" type="slidenum">
              <a:rPr lang="en-US" altLang="ko-KR" sz="900" b="1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ctr">
                <a:defRPr/>
              </a:pPr>
              <a:t>‹#›</a:t>
            </a:fld>
            <a:r>
              <a:rPr lang="en-US" altLang="ko-KR" sz="900" b="1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-</a:t>
            </a:r>
            <a:endParaRPr lang="en-US" altLang="ko-KR" sz="900" b="1" dirty="0">
              <a:solidFill>
                <a:schemeClr val="bg1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9" name="Picture 19" descr="KMAC"/>
          <p:cNvPicPr>
            <a:picLocks noChangeAspect="1" noChangeArrowheads="1"/>
          </p:cNvPicPr>
          <p:nvPr userDrawn="1"/>
        </p:nvPicPr>
        <p:blipFill>
          <a:blip r:embed="rId6" cstate="print"/>
          <a:srcRect t="10544" b="19582"/>
          <a:stretch>
            <a:fillRect/>
          </a:stretch>
        </p:blipFill>
        <p:spPr bwMode="auto">
          <a:xfrm>
            <a:off x="9051456" y="6652233"/>
            <a:ext cx="642441" cy="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1"/>
          <p:cNvSpPr>
            <a:spLocks noChangeArrowheads="1"/>
          </p:cNvSpPr>
          <p:nvPr userDrawn="1"/>
        </p:nvSpPr>
        <p:spPr bwMode="auto">
          <a:xfrm>
            <a:off x="200472" y="6616190"/>
            <a:ext cx="2725220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 anchor="ctr">
            <a:spAutoFit/>
          </a:bodyPr>
          <a:lstStyle/>
          <a:p>
            <a:pPr eaLnBrk="0" latinLnBrk="0" hangingPunct="0">
              <a:tabLst>
                <a:tab pos="6064250" algn="l"/>
              </a:tabLst>
              <a:defRPr/>
            </a:pPr>
            <a:r>
              <a:rPr kumimoji="0" lang="en-US" altLang="ko-KR" sz="80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  <a:cs typeface="가는둥근제목체"/>
              </a:rPr>
              <a:t>Copyright © by </a:t>
            </a:r>
            <a:r>
              <a:rPr kumimoji="0" lang="en-US" altLang="ko-KR" sz="800" b="1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  <a:cs typeface="가는둥근제목체"/>
              </a:rPr>
              <a:t>KMAC</a:t>
            </a:r>
            <a:r>
              <a:rPr kumimoji="0" lang="en-US" altLang="ko-KR" sz="80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  <a:cs typeface="가는둥근제목체"/>
              </a:rPr>
              <a:t>. All </a:t>
            </a:r>
            <a:r>
              <a:rPr kumimoji="0" lang="en-US" altLang="ko-KR" sz="8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  <a:cs typeface="가는둥근제목체"/>
              </a:rPr>
              <a:t>Rights </a:t>
            </a:r>
            <a:r>
              <a:rPr kumimoji="0" lang="en-US" altLang="ko-KR" sz="80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  <a:cs typeface="가는둥근제목체"/>
              </a:rPr>
              <a:t>R</a:t>
            </a:r>
            <a:r>
              <a:rPr kumimoji="0" lang="en-US" altLang="ko-KR" sz="80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  <a:cs typeface="가는둥근제목체"/>
              </a:rPr>
              <a:t>eserved</a:t>
            </a:r>
            <a:r>
              <a:rPr kumimoji="0" lang="en-US" altLang="ko-KR" sz="80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  <a:cs typeface="가는둥근제목체"/>
              </a:rPr>
              <a:t>.</a:t>
            </a:r>
          </a:p>
        </p:txBody>
      </p:sp>
      <p:sp>
        <p:nvSpPr>
          <p:cNvPr id="10" name="직사각형 9"/>
          <p:cNvSpPr/>
          <p:nvPr userDrawn="1"/>
        </p:nvSpPr>
        <p:spPr>
          <a:xfrm>
            <a:off x="-3" y="5"/>
            <a:ext cx="110070" cy="1481662"/>
          </a:xfrm>
          <a:prstGeom prst="rect">
            <a:avLst/>
          </a:prstGeom>
          <a:gradFill flip="none" rotWithShape="1">
            <a:gsLst>
              <a:gs pos="0">
                <a:srgbClr val="009644"/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1FF74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>
            <a:spLocks noChangeArrowheads="1"/>
          </p:cNvSpPr>
          <p:nvPr/>
        </p:nvSpPr>
        <p:spPr bwMode="auto">
          <a:xfrm>
            <a:off x="200025" y="81647"/>
            <a:ext cx="5327099" cy="646331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latinLnBrk="0">
              <a:lnSpc>
                <a:spcPct val="150000"/>
              </a:lnSpc>
              <a:spcBef>
                <a:spcPct val="30000"/>
              </a:spcBef>
              <a:tabLst>
                <a:tab pos="381000" algn="l"/>
              </a:tabLst>
            </a:pPr>
            <a:r>
              <a:rPr lang="ko-KR" altLang="en-US" sz="2400" b="1" dirty="0" smtClean="0">
                <a:solidFill>
                  <a:schemeClr val="tx2"/>
                </a:solidFill>
                <a:latin typeface="나눔고딕" pitchFamily="50" charset="-127"/>
                <a:ea typeface="나눔고딕" pitchFamily="50" charset="-127"/>
              </a:rPr>
              <a:t>약도 </a:t>
            </a:r>
            <a:r>
              <a:rPr lang="en-US" altLang="ko-KR" sz="2400" b="1" dirty="0" smtClean="0">
                <a:solidFill>
                  <a:schemeClr val="tx2"/>
                </a:solidFill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sz="2400" b="1" dirty="0" smtClean="0">
                <a:solidFill>
                  <a:schemeClr val="tx2"/>
                </a:solidFill>
                <a:latin typeface="나눔고딕" pitchFamily="50" charset="-127"/>
                <a:ea typeface="나눔고딕" pitchFamily="50" charset="-127"/>
              </a:rPr>
              <a:t>미래 비즈니스 경쟁력을 확보하라</a:t>
            </a:r>
            <a:endParaRPr lang="en-US" altLang="ko-KR" b="1" dirty="0" smtClean="0">
              <a:solidFill>
                <a:schemeClr val="tx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0512" y="1311151"/>
            <a:ext cx="3960440" cy="614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lnSpc>
                <a:spcPct val="150000"/>
              </a:lnSpc>
              <a:buFontTx/>
              <a:buChar char="-"/>
            </a:pP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 일정 </a:t>
            </a:r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: 2017. 2. 23(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목</a:t>
            </a:r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)  13:00~18:00</a:t>
            </a:r>
          </a:p>
          <a:p>
            <a:pPr marL="182563" indent="-182563">
              <a:lnSpc>
                <a:spcPct val="150000"/>
              </a:lnSpc>
              <a:buFontTx/>
              <a:buChar char="-"/>
            </a:pPr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장소 </a:t>
            </a:r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: KMAC 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마포 비즈니스 스쿨 </a:t>
            </a:r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강의장</a:t>
            </a:r>
            <a:endParaRPr lang="ko-KR" altLang="en-US" sz="1200" b="1" dirty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58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504" y="2636911"/>
            <a:ext cx="4680396" cy="388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8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13040" y="1773238"/>
            <a:ext cx="4392935" cy="475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직사각형 43"/>
          <p:cNvSpPr/>
          <p:nvPr/>
        </p:nvSpPr>
        <p:spPr>
          <a:xfrm>
            <a:off x="344488" y="908720"/>
            <a:ext cx="1536318" cy="338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271463" indent="-271463">
              <a:buFont typeface="Wingdings" pitchFamily="2" charset="2"/>
              <a:buChar char="v"/>
            </a:pPr>
            <a:r>
              <a:rPr lang="ko-KR" altLang="en-US" sz="1600" b="1" dirty="0" smtClean="0">
                <a:solidFill>
                  <a:schemeClr val="accent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일정 및 장소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344488" y="2204864"/>
            <a:ext cx="1670970" cy="338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271463" indent="-271463">
              <a:buFont typeface="Wingdings" pitchFamily="2" charset="2"/>
              <a:buChar char="v"/>
            </a:pPr>
            <a:r>
              <a:rPr lang="ko-KR" altLang="en-US" sz="1600" b="1" dirty="0" smtClean="0">
                <a:solidFill>
                  <a:schemeClr val="accent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찾아오시는 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 w="6350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 sz="1200" dirty="0" err="1" smtClean="0">
            <a:solidFill>
              <a:schemeClr val="tx1"/>
            </a:solidFill>
            <a:latin typeface="나눔고딕" pitchFamily="50" charset="-127"/>
            <a:ea typeface="나눔고딕" pitchFamily="50" charset="-12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28640</TotalTime>
  <Words>32</Words>
  <Application>Microsoft Office PowerPoint</Application>
  <PresentationFormat>A4 용지(210x297mm)</PresentationFormat>
  <Paragraphs>5</Paragraphs>
  <Slides>1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굴림</vt:lpstr>
      <vt:lpstr>Arial</vt:lpstr>
      <vt:lpstr>나눔고딕</vt:lpstr>
      <vt:lpstr>Wingdings</vt:lpstr>
      <vt:lpstr>가는둥근제목체</vt:lpstr>
      <vt:lpstr>맑은 고딕</vt:lpstr>
      <vt:lpstr>Office 테마</vt:lpstr>
      <vt:lpstr>think-cell Slide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0</dc:title>
  <dc:creator>hjwi</dc:creator>
  <cp:lastModifiedBy>csall</cp:lastModifiedBy>
  <cp:revision>1469</cp:revision>
  <cp:lastPrinted>2016-08-17T00:58:05Z</cp:lastPrinted>
  <dcterms:created xsi:type="dcterms:W3CDTF">2013-11-06T08:47:58Z</dcterms:created>
  <dcterms:modified xsi:type="dcterms:W3CDTF">2017-02-06T02:18:03Z</dcterms:modified>
</cp:coreProperties>
</file>